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8" r:id="rId10"/>
    <p:sldId id="262" r:id="rId11"/>
    <p:sldId id="265" r:id="rId12"/>
    <p:sldId id="272" r:id="rId13"/>
    <p:sldId id="273" r:id="rId14"/>
    <p:sldId id="266" r:id="rId15"/>
    <p:sldId id="267" r:id="rId16"/>
    <p:sldId id="270" r:id="rId17"/>
    <p:sldId id="269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ga bejashvili" initials="gb" lastIdx="1" clrIdx="0">
    <p:extLst>
      <p:ext uri="{19B8F6BF-5375-455C-9EA6-DF929625EA0E}">
        <p15:presenceInfo xmlns:p15="http://schemas.microsoft.com/office/powerpoint/2012/main" userId="eb4d8fa86730226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33990-D91F-4B88-8882-F3F30AF94D72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9923-0CEB-47C0-920C-F7CDA0D23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8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33990-D91F-4B88-8882-F3F30AF94D72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9923-0CEB-47C0-920C-F7CDA0D23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79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33990-D91F-4B88-8882-F3F30AF94D72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9923-0CEB-47C0-920C-F7CDA0D23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434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33990-D91F-4B88-8882-F3F30AF94D72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9923-0CEB-47C0-920C-F7CDA0D23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58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33990-D91F-4B88-8882-F3F30AF94D72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9923-0CEB-47C0-920C-F7CDA0D23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31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33990-D91F-4B88-8882-F3F30AF94D72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9923-0CEB-47C0-920C-F7CDA0D23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74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33990-D91F-4B88-8882-F3F30AF94D72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9923-0CEB-47C0-920C-F7CDA0D23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730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33990-D91F-4B88-8882-F3F30AF94D72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9923-0CEB-47C0-920C-F7CDA0D23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436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33990-D91F-4B88-8882-F3F30AF94D72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9923-0CEB-47C0-920C-F7CDA0D23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808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33990-D91F-4B88-8882-F3F30AF94D72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9923-0CEB-47C0-920C-F7CDA0D23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9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33990-D91F-4B88-8882-F3F30AF94D72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9923-0CEB-47C0-920C-F7CDA0D23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71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33990-D91F-4B88-8882-F3F30AF94D72}" type="datetimeFigureOut">
              <a:rPr lang="en-US" smtClean="0"/>
              <a:t>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79923-0CEB-47C0-920C-F7CDA0D23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378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1714" y="4025152"/>
            <a:ext cx="8708571" cy="1071563"/>
          </a:xfrm>
        </p:spPr>
        <p:txBody>
          <a:bodyPr>
            <a:noAutofit/>
          </a:bodyPr>
          <a:lstStyle/>
          <a:p>
            <a:r>
              <a:rPr lang="ka-GE" sz="4000" dirty="0"/>
              <a:t>მსოფლიო ოკეანის ტრანსფორმაციასთან დაკავშირებული პრობლემები</a:t>
            </a:r>
            <a:br>
              <a:rPr lang="en-US" sz="4000" dirty="0"/>
            </a:br>
            <a:br>
              <a:rPr lang="en-US" sz="4000" dirty="0"/>
            </a:br>
            <a:r>
              <a:rPr lang="ka-GE" sz="2000" dirty="0"/>
              <a:t>გიგა მჟავანაძე</a:t>
            </a:r>
            <a:br>
              <a:rPr lang="ka-GE" sz="2000" dirty="0"/>
            </a:br>
            <a:r>
              <a:rPr lang="ka-GE" sz="2000" dirty="0"/>
              <a:t>ნუნუ ბერულავა</a:t>
            </a:r>
            <a:br>
              <a:rPr lang="ka-GE" sz="2000" dirty="0"/>
            </a:br>
            <a:br>
              <a:rPr lang="ka-GE" sz="2000" dirty="0"/>
            </a:br>
            <a:br>
              <a:rPr lang="ka-GE" sz="2000" dirty="0"/>
            </a:br>
            <a:r>
              <a:rPr lang="ka-GE" sz="2000" dirty="0"/>
              <a:t>ხელმძღვანელი: ასოცირ. პროფ. თენგიზ გორდეზიანი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9347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686" y="365125"/>
            <a:ext cx="10657114" cy="447675"/>
          </a:xfrm>
        </p:spPr>
        <p:txBody>
          <a:bodyPr>
            <a:normAutofit fontScale="90000"/>
          </a:bodyPr>
          <a:lstStyle/>
          <a:p>
            <a:r>
              <a:rPr lang="ka-GE" sz="2000"/>
              <a:t>წყალმცენარეები</a:t>
            </a:r>
            <a:br>
              <a:rPr lang="ka-GE" sz="2000"/>
            </a:br>
            <a:endParaRPr lang="en-US" sz="200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86" y="1064963"/>
            <a:ext cx="7147686" cy="298512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677" y="1064963"/>
            <a:ext cx="4820323" cy="50584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736" y="4302255"/>
            <a:ext cx="4623363" cy="240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393031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39" y="1640115"/>
            <a:ext cx="11737869" cy="4158343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4114" y="217714"/>
            <a:ext cx="10729686" cy="1132115"/>
          </a:xfrm>
        </p:spPr>
        <p:txBody>
          <a:bodyPr>
            <a:normAutofit/>
          </a:bodyPr>
          <a:lstStyle/>
          <a:p>
            <a:r>
              <a:rPr lang="ka-GE" sz="1800" dirty="0"/>
              <a:t>გრენლანდია, შვედეთი, გერმანია, თურქეთი, ესპანეთი, დიდი ბრიტანთი ,საფრანგეთი, პორტუგალია</a:t>
            </a:r>
            <a:r>
              <a:rPr lang="ka-GE" sz="1800"/>
              <a:t>, იტალია</a:t>
            </a:r>
            <a:r>
              <a:rPr lang="ka-GE" sz="1800" dirty="0"/>
              <a:t>, ირანი, ავსტრალია ერთად აღებული</a:t>
            </a:r>
            <a:r>
              <a:rPr lang="ka-GE" sz="2000" dirty="0"/>
              <a:t>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104272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AA512-D202-4D6F-8A75-2978EA9D4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a-GE" sz="1800" dirty="0"/>
              <a:t>პლასტმასის ოკეანემდე მიღწევის ალბათობა</a:t>
            </a:r>
            <a:endParaRPr lang="en-US" sz="1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E8333A-3C19-46EA-8736-7BB6B3B6CD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53" y="1690688"/>
            <a:ext cx="9856694" cy="4700365"/>
          </a:xfrm>
        </p:spPr>
      </p:pic>
    </p:spTree>
    <p:extLst>
      <p:ext uri="{BB962C8B-B14F-4D97-AF65-F5344CB8AC3E}">
        <p14:creationId xmlns:p14="http://schemas.microsoft.com/office/powerpoint/2010/main" val="1198205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46244-5357-483A-8482-A0B571657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a-GE" sz="1800" dirty="0"/>
              <a:t>პლასტმასის ნარჩენებით მდინარეების დაბინძურება</a:t>
            </a:r>
            <a:endParaRPr lang="en-US" sz="1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723A9E-5BAE-40FE-AE88-79C075EC9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513" y="1690688"/>
            <a:ext cx="8136973" cy="4965917"/>
          </a:xfrm>
        </p:spPr>
      </p:pic>
    </p:spTree>
    <p:extLst>
      <p:ext uri="{BB962C8B-B14F-4D97-AF65-F5344CB8AC3E}">
        <p14:creationId xmlns:p14="http://schemas.microsoft.com/office/powerpoint/2010/main" val="3913687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8" y="1273351"/>
            <a:ext cx="11133138" cy="4430763"/>
          </a:xfrm>
        </p:spPr>
      </p:pic>
    </p:spTree>
    <p:extLst>
      <p:ext uri="{BB962C8B-B14F-4D97-AF65-F5344CB8AC3E}">
        <p14:creationId xmlns:p14="http://schemas.microsoft.com/office/powerpoint/2010/main" val="1757692433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" y="166633"/>
            <a:ext cx="7449590" cy="304163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" y="3822065"/>
            <a:ext cx="7449590" cy="26102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541" y="2121993"/>
            <a:ext cx="6707459" cy="202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52582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8323C-DB0E-43D9-B57E-C38125086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a-GE" sz="1800" dirty="0"/>
              <a:t>თროლინგის ვიდეო კადრები</a:t>
            </a:r>
            <a:endParaRPr lang="en-US" sz="1800" dirty="0"/>
          </a:p>
        </p:txBody>
      </p:sp>
      <p:pic>
        <p:nvPicPr>
          <p:cNvPr id="4" name="Protect the Arctic Deep from Harmful Bottom Trawling">
            <a:hlinkClick r:id="" action="ppaction://media"/>
            <a:extLst>
              <a:ext uri="{FF2B5EF4-FFF2-40B4-BE49-F238E27FC236}">
                <a16:creationId xmlns:a16="http://schemas.microsoft.com/office/drawing/2014/main" id="{F65ABF3C-DFEE-42B1-8E06-78501A5E47A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056" y="1690688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1886799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E2BEC-2211-48E7-9D54-4D3B5ECD6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a-GE" sz="1800" dirty="0"/>
              <a:t>ვიდეო კადრები დოკუმენტური ფილმიდან - </a:t>
            </a:r>
            <a:r>
              <a:rPr lang="en-US" sz="1800" b="1" dirty="0">
                <a:latin typeface="Sylfaen" panose="010A0502050306030303" pitchFamily="18" charset="0"/>
              </a:rPr>
              <a:t>Seaspiracy</a:t>
            </a:r>
            <a:r>
              <a:rPr lang="ka-GE" sz="1800" b="1" dirty="0">
                <a:latin typeface="Sylfaen" panose="010A0502050306030303" pitchFamily="18" charset="0"/>
              </a:rPr>
              <a:t> (ზღვის პირობა)</a:t>
            </a:r>
            <a:endParaRPr lang="en-US" sz="1800" dirty="0">
              <a:latin typeface="Sylfaen" panose="010A0502050306030303" pitchFamily="18" charset="0"/>
            </a:endParaRPr>
          </a:p>
        </p:txBody>
      </p:sp>
      <p:pic>
        <p:nvPicPr>
          <p:cNvPr id="4" name="Seaspiracy _ Official Trailer _ Netflix">
            <a:hlinkClick r:id="" action="ppaction://media"/>
            <a:extLst>
              <a:ext uri="{FF2B5EF4-FFF2-40B4-BE49-F238E27FC236}">
                <a16:creationId xmlns:a16="http://schemas.microsoft.com/office/drawing/2014/main" id="{C1D5C909-72E5-4AAA-B706-47170FBE57B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99774" y="1690688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39559104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6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33FE1-9EF5-47AC-A31D-C6663DF05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dirty="0"/>
              <a:t>გმადლობთ ყურადღებისთვის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F7886-0C90-4A17-B24D-26F130EBA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31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70" y="1030439"/>
            <a:ext cx="10938887" cy="3614131"/>
          </a:xfrm>
        </p:spPr>
      </p:pic>
    </p:spTree>
    <p:extLst>
      <p:ext uri="{BB962C8B-B14F-4D97-AF65-F5344CB8AC3E}">
        <p14:creationId xmlns:p14="http://schemas.microsoft.com/office/powerpoint/2010/main" val="212097620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a-GE" sz="2000" dirty="0"/>
              <a:t>მთელი ოკეანის სიცოცხლეს უმეტესად ვეშაპები და დელფინები აბალანსებენ,როდესაც ისინი ზედაპირზე ჰაერის ჩასასუნთქად ადიან, ამ პროცესის დროს ანაყოფიერებენ პატარა წყალმცენარეებს, ფიტოპლანქტონებს.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71" y="1690688"/>
            <a:ext cx="7737185" cy="238603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257" y="3843912"/>
            <a:ext cx="7670800" cy="276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64303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5389"/>
          </a:xfrm>
        </p:spPr>
        <p:txBody>
          <a:bodyPr>
            <a:normAutofit/>
          </a:bodyPr>
          <a:lstStyle/>
          <a:p>
            <a:r>
              <a:rPr lang="ka-GE" sz="2000"/>
              <a:t>ფიტოპლანქტონების როლი.</a:t>
            </a:r>
            <a:endParaRPr lang="en-US" sz="200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51" y="1132115"/>
            <a:ext cx="4576984" cy="522514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758" y="1367867"/>
            <a:ext cx="6077798" cy="475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3948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4418"/>
          </a:xfrm>
        </p:spPr>
        <p:txBody>
          <a:bodyPr>
            <a:normAutofit/>
          </a:bodyPr>
          <a:lstStyle/>
          <a:p>
            <a:r>
              <a:rPr lang="ka-GE" sz="2000" dirty="0"/>
              <a:t>ადამიანის მიერ ჩაყრილი ნაგავი, პლასტმასები ოკეანეში. მიკროპლასტმასები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46" y="1224807"/>
            <a:ext cx="6723696" cy="3782622"/>
          </a:xfr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686" y="4183177"/>
            <a:ext cx="7128628" cy="241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3980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1504"/>
          </a:xfrm>
        </p:spPr>
        <p:txBody>
          <a:bodyPr>
            <a:normAutofit/>
          </a:bodyPr>
          <a:lstStyle/>
          <a:p>
            <a:r>
              <a:rPr lang="ka-GE" sz="1800" dirty="0"/>
              <a:t>ინდუსტრიები: ვეშაპის, ზვიგენის, თევზების... რა გავლენა აქვს მსოფლიო ოკეანეზე? </a:t>
            </a:r>
            <a:r>
              <a:rPr lang="en-US" sz="1800" dirty="0"/>
              <a:t> Hong Kong</a:t>
            </a:r>
            <a:r>
              <a:rPr lang="ka-GE" sz="1800" dirty="0"/>
              <a:t> </a:t>
            </a:r>
            <a:r>
              <a:rPr lang="en-US" sz="1800" dirty="0"/>
              <a:t>-</a:t>
            </a:r>
            <a:r>
              <a:rPr lang="ka-GE" sz="1800" dirty="0"/>
              <a:t>ის ზვიგენის ფარფლების წვნიანი აზიაში..</a:t>
            </a:r>
            <a:endParaRPr lang="en-US" sz="1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19225"/>
            <a:ext cx="8042164" cy="371883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063" y="3048000"/>
            <a:ext cx="3559937" cy="327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6240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4418"/>
          </a:xfrm>
        </p:spPr>
        <p:txBody>
          <a:bodyPr>
            <a:normAutofit/>
          </a:bodyPr>
          <a:lstStyle/>
          <a:p>
            <a:r>
              <a:rPr lang="ka-GE" sz="2000"/>
              <a:t>სათევზაო ბადეები</a:t>
            </a:r>
            <a:endParaRPr lang="en-US" sz="200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5" y="1059544"/>
            <a:ext cx="7580485" cy="288780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113" y="3487636"/>
            <a:ext cx="6527093" cy="32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4757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686" y="365126"/>
            <a:ext cx="10657114" cy="520246"/>
          </a:xfrm>
        </p:spPr>
        <p:txBody>
          <a:bodyPr>
            <a:normAutofit fontScale="90000"/>
          </a:bodyPr>
          <a:lstStyle/>
          <a:p>
            <a:r>
              <a:rPr lang="ka-GE" sz="2000" dirty="0"/>
              <a:t>თროულინგი</a:t>
            </a:r>
            <a:br>
              <a:rPr lang="ka-GE" sz="2000" dirty="0"/>
            </a:b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29" y="1509487"/>
            <a:ext cx="6660141" cy="489044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839" y="365126"/>
            <a:ext cx="7566161" cy="276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4136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8683F-D620-49B0-BDE5-1AD714607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a-GE" sz="1800" dirty="0"/>
              <a:t>თროულინგის სატყუარას გარე შეფერილობას აძლევენ რომელიმე თევზისას, რათა მიიზიდონ სხვა თევზები</a:t>
            </a:r>
            <a:endParaRPr lang="en-US" sz="1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6D0C8F-1141-4056-980D-7D00744CA7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012" y="2960873"/>
            <a:ext cx="4465012" cy="316387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9C8BB6-98CD-428F-8955-65462FA2F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858" y="1690687"/>
            <a:ext cx="5732930" cy="443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1489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</TotalTime>
  <Words>149</Words>
  <Application>Microsoft Office PowerPoint</Application>
  <PresentationFormat>Widescreen</PresentationFormat>
  <Paragraphs>15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Sylfaen</vt:lpstr>
      <vt:lpstr>Office Theme</vt:lpstr>
      <vt:lpstr>მსოფლიო ოკეანის ტრანსფორმაციასთან დაკავშირებული პრობლემები  გიგა მჟავანაძე ნუნუ ბერულავა   ხელმძღვანელი: ასოცირ. პროფ. თენგიზ გორდეზიანი</vt:lpstr>
      <vt:lpstr>PowerPoint Presentation</vt:lpstr>
      <vt:lpstr>მთელი ოკეანის სიცოცხლეს უმეტესად ვეშაპები და დელფინები აბალანსებენ,როდესაც ისინი ზედაპირზე ჰაერის ჩასასუნთქად ადიან, ამ პროცესის დროს ანაყოფიერებენ პატარა წყალმცენარეებს, ფიტოპლანქტონებს.</vt:lpstr>
      <vt:lpstr>ფიტოპლანქტონების როლი.</vt:lpstr>
      <vt:lpstr>ადამიანის მიერ ჩაყრილი ნაგავი, პლასტმასები ოკეანეში. მიკროპლასტმასები</vt:lpstr>
      <vt:lpstr>ინდუსტრიები: ვეშაპის, ზვიგენის, თევზების... რა გავლენა აქვს მსოფლიო ოკეანეზე?  Hong Kong -ის ზვიგენის ფარფლების წვნიანი აზიაში..</vt:lpstr>
      <vt:lpstr>სათევზაო ბადეები</vt:lpstr>
      <vt:lpstr>თროულინგი </vt:lpstr>
      <vt:lpstr>თროულინგის სატყუარას გარე შეფერილობას აძლევენ რომელიმე თევზისას, რათა მიიზიდონ სხვა თევზები</vt:lpstr>
      <vt:lpstr>წყალმცენარეები </vt:lpstr>
      <vt:lpstr>PowerPoint Presentation</vt:lpstr>
      <vt:lpstr>პლასტმასის ოკეანემდე მიღწევის ალბათობა</vt:lpstr>
      <vt:lpstr>პლასტმასის ნარჩენებით მდინარეების დაბინძურება</vt:lpstr>
      <vt:lpstr>PowerPoint Presentation</vt:lpstr>
      <vt:lpstr>PowerPoint Presentation</vt:lpstr>
      <vt:lpstr>თროლინგის ვიდეო კადრები</vt:lpstr>
      <vt:lpstr>ვიდეო კადრები დოკუმენტური ფილმიდან - Seaspiracy (ზღვის პირობა)</vt:lpstr>
      <vt:lpstr>გმადლობთ ყურადღებისთვის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მსოფლიო ოკეანის ტრანსფორმაცია ანთროპოგენული ფაქტორებით</dc:title>
  <dc:creator>Microsoft account</dc:creator>
  <cp:lastModifiedBy>giga bejashvili</cp:lastModifiedBy>
  <cp:revision>40</cp:revision>
  <dcterms:created xsi:type="dcterms:W3CDTF">2022-10-16T13:57:12Z</dcterms:created>
  <dcterms:modified xsi:type="dcterms:W3CDTF">2023-01-28T13:13:02Z</dcterms:modified>
</cp:coreProperties>
</file>